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itchFamily="2" charset="77"/>
      <p:regular r:id="rId25"/>
      <p:bold r:id="rId26"/>
      <p:italic r:id="rId27"/>
      <p:boldItalic r:id="rId28"/>
    </p:embeddedFont>
    <p:embeddedFont>
      <p:font typeface="Montserrat Bold" pitchFamily="2" charset="77"/>
      <p:regular r:id="rId29"/>
    </p:embeddedFont>
    <p:embeddedFont>
      <p:font typeface="Montserrat Bold Italics" pitchFamily="2" charset="77"/>
      <p:regular r:id="rId30"/>
      <p:italic r:id="rId31"/>
    </p:embeddedFont>
    <p:embeddedFont>
      <p:font typeface="Open Sauce Light" pitchFamily="2" charset="77"/>
      <p:regular r:id="rId32"/>
    </p:embeddedFont>
    <p:embeddedFont>
      <p:font typeface="Open Sauce Light Bold" pitchFamily="2" charset="77"/>
      <p:regular r:id="rId33"/>
    </p:embeddedFont>
    <p:embeddedFont>
      <p:font typeface="Ovo" panose="02020502070400060406" pitchFamily="18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 autoAdjust="0"/>
    <p:restoredTop sz="94674" autoAdjust="0"/>
  </p:normalViewPr>
  <p:slideViewPr>
    <p:cSldViewPr>
      <p:cViewPr varScale="1">
        <p:scale>
          <a:sx n="82" d="100"/>
          <a:sy n="82" d="100"/>
        </p:scale>
        <p:origin x="4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4D7D6-516A-7F43-A83F-7D2B34A292EA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199AB-08CD-414F-8D87-3DC6AFF70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40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0199AB-08CD-414F-8D87-3DC6AFF703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86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II5h6uJPvvs" TargetMode="External"/><Relationship Id="rId5" Type="http://schemas.openxmlformats.org/officeDocument/2006/relationships/image" Target="../media/image29.jpe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I5h6uJPvvs&amp;t=2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11529" y="-287168"/>
            <a:ext cx="12076471" cy="10556276"/>
          </a:xfrm>
          <a:prstGeom prst="rect">
            <a:avLst/>
          </a:prstGeom>
          <a:solidFill>
            <a:srgbClr val="80AFD2"/>
          </a:solidFill>
        </p:spPr>
      </p:sp>
      <p:sp>
        <p:nvSpPr>
          <p:cNvPr id="3" name="TextBox 3"/>
          <p:cNvSpPr txBox="1"/>
          <p:nvPr/>
        </p:nvSpPr>
        <p:spPr>
          <a:xfrm>
            <a:off x="7437447" y="768985"/>
            <a:ext cx="10850553" cy="134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439"/>
              </a:lnSpc>
            </a:pPr>
            <a:r>
              <a:rPr lang="en-US" sz="8000" b="1" spc="-31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Getting Unstuck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-287168"/>
            <a:ext cx="7437447" cy="10574168"/>
          </a:xfrm>
          <a:custGeom>
            <a:avLst/>
            <a:gdLst/>
            <a:ahLst/>
            <a:cxnLst/>
            <a:rect l="l" t="t" r="r" b="b"/>
            <a:pathLst>
              <a:path w="7437447" h="10979910">
                <a:moveTo>
                  <a:pt x="0" y="0"/>
                </a:moveTo>
                <a:lnTo>
                  <a:pt x="7437447" y="0"/>
                </a:lnTo>
                <a:lnTo>
                  <a:pt x="7437447" y="10979910"/>
                </a:lnTo>
                <a:lnTo>
                  <a:pt x="0" y="10979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68" b="-1337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089907" y="3191746"/>
            <a:ext cx="9435897" cy="45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20"/>
              </a:lnSpc>
            </a:pPr>
            <a:r>
              <a:rPr lang="en-US" sz="6000" spc="-24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Forging a Clear Path Towards Your Next Goal When You Don’t Know Where to Go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Freeform 6"/>
          <p:cNvSpPr/>
          <p:nvPr/>
        </p:nvSpPr>
        <p:spPr>
          <a:xfrm flipH="1">
            <a:off x="12617437" y="263411"/>
            <a:ext cx="1788191" cy="1889766"/>
          </a:xfrm>
          <a:custGeom>
            <a:avLst/>
            <a:gdLst/>
            <a:ahLst/>
            <a:cxnLst/>
            <a:rect l="l" t="t" r="r" b="b"/>
            <a:pathLst>
              <a:path w="1788191" h="1889766">
                <a:moveTo>
                  <a:pt x="1788191" y="0"/>
                </a:moveTo>
                <a:lnTo>
                  <a:pt x="0" y="0"/>
                </a:lnTo>
                <a:lnTo>
                  <a:pt x="0" y="1889767"/>
                </a:lnTo>
                <a:lnTo>
                  <a:pt x="1788191" y="1889767"/>
                </a:lnTo>
                <a:lnTo>
                  <a:pt x="17881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63411"/>
            <a:ext cx="1377458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How do I get there?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26235" y="1217292"/>
            <a:ext cx="839120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Smaller Steps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4999" y="4077939"/>
            <a:ext cx="15966427" cy="881614"/>
            <a:chOff x="0" y="0"/>
            <a:chExt cx="11960144" cy="66040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04999" y="5320775"/>
            <a:ext cx="15966427" cy="881614"/>
            <a:chOff x="0" y="0"/>
            <a:chExt cx="11960144" cy="66040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04999" y="6563611"/>
            <a:ext cx="15966427" cy="881614"/>
            <a:chOff x="0" y="0"/>
            <a:chExt cx="11960144" cy="66040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19636" y="7766485"/>
            <a:ext cx="15966427" cy="881614"/>
            <a:chOff x="0" y="0"/>
            <a:chExt cx="11960144" cy="660400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04999" y="8971948"/>
            <a:ext cx="15966427" cy="881614"/>
            <a:chOff x="0" y="0"/>
            <a:chExt cx="11960144" cy="660400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19636" y="2901836"/>
            <a:ext cx="15966427" cy="881614"/>
            <a:chOff x="0" y="0"/>
            <a:chExt cx="11960144" cy="660400"/>
          </a:xfrm>
        </p:grpSpPr>
        <p:sp>
          <p:nvSpPr>
            <p:cNvPr id="25" name="Freeform 25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1240283" y="2968393"/>
            <a:ext cx="747596" cy="747596"/>
          </a:xfrm>
          <a:custGeom>
            <a:avLst/>
            <a:gdLst/>
            <a:ahLst/>
            <a:cxnLst/>
            <a:rect l="l" t="t" r="r" b="b"/>
            <a:pathLst>
              <a:path w="747596" h="747596">
                <a:moveTo>
                  <a:pt x="0" y="0"/>
                </a:moveTo>
                <a:lnTo>
                  <a:pt x="747596" y="0"/>
                </a:lnTo>
                <a:lnTo>
                  <a:pt x="747596" y="747596"/>
                </a:lnTo>
                <a:lnTo>
                  <a:pt x="0" y="74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40283" y="5387899"/>
            <a:ext cx="774136" cy="774136"/>
          </a:xfrm>
          <a:custGeom>
            <a:avLst/>
            <a:gdLst/>
            <a:ahLst/>
            <a:cxnLst/>
            <a:rect l="l" t="t" r="r" b="b"/>
            <a:pathLst>
              <a:path w="774136" h="774136">
                <a:moveTo>
                  <a:pt x="0" y="0"/>
                </a:moveTo>
                <a:lnTo>
                  <a:pt x="774137" y="0"/>
                </a:lnTo>
                <a:lnTo>
                  <a:pt x="774137" y="774137"/>
                </a:lnTo>
                <a:lnTo>
                  <a:pt x="0" y="774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40037" y="7838361"/>
            <a:ext cx="737859" cy="737859"/>
          </a:xfrm>
          <a:custGeom>
            <a:avLst/>
            <a:gdLst/>
            <a:ahLst/>
            <a:cxnLst/>
            <a:rect l="l" t="t" r="r" b="b"/>
            <a:pathLst>
              <a:path w="737859" h="737859">
                <a:moveTo>
                  <a:pt x="0" y="0"/>
                </a:moveTo>
                <a:lnTo>
                  <a:pt x="737860" y="0"/>
                </a:lnTo>
                <a:lnTo>
                  <a:pt x="737860" y="737859"/>
                </a:lnTo>
                <a:lnTo>
                  <a:pt x="0" y="73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Freeform 6"/>
          <p:cNvSpPr/>
          <p:nvPr/>
        </p:nvSpPr>
        <p:spPr>
          <a:xfrm flipH="1">
            <a:off x="12617437" y="231905"/>
            <a:ext cx="1818004" cy="1921272"/>
          </a:xfrm>
          <a:custGeom>
            <a:avLst/>
            <a:gdLst/>
            <a:ahLst/>
            <a:cxnLst/>
            <a:rect l="l" t="t" r="r" b="b"/>
            <a:pathLst>
              <a:path w="1818004" h="1921272">
                <a:moveTo>
                  <a:pt x="1818004" y="0"/>
                </a:moveTo>
                <a:lnTo>
                  <a:pt x="0" y="0"/>
                </a:lnTo>
                <a:lnTo>
                  <a:pt x="0" y="1921273"/>
                </a:lnTo>
                <a:lnTo>
                  <a:pt x="1818004" y="1921273"/>
                </a:lnTo>
                <a:lnTo>
                  <a:pt x="18180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31905"/>
            <a:ext cx="1377458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How do I get there?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64446" y="1217292"/>
            <a:ext cx="839120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Weekly List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083050" y="3759818"/>
            <a:ext cx="12176324" cy="672337"/>
            <a:chOff x="0" y="0"/>
            <a:chExt cx="11960144" cy="66040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083050" y="4707631"/>
            <a:ext cx="12176324" cy="672337"/>
            <a:chOff x="0" y="0"/>
            <a:chExt cx="11960144" cy="66040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083050" y="5655443"/>
            <a:ext cx="12176324" cy="672337"/>
            <a:chOff x="0" y="0"/>
            <a:chExt cx="11960144" cy="66040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3094213" y="6572779"/>
            <a:ext cx="12176324" cy="672337"/>
            <a:chOff x="0" y="0"/>
            <a:chExt cx="11960144" cy="660400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3059029" y="7408449"/>
            <a:ext cx="12176324" cy="672337"/>
            <a:chOff x="0" y="0"/>
            <a:chExt cx="11960144" cy="660400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3094213" y="2862899"/>
            <a:ext cx="12176324" cy="672337"/>
            <a:chOff x="0" y="0"/>
            <a:chExt cx="11960144" cy="660400"/>
          </a:xfrm>
        </p:grpSpPr>
        <p:sp>
          <p:nvSpPr>
            <p:cNvPr id="25" name="Freeform 25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3175608" y="2867925"/>
            <a:ext cx="598512" cy="598512"/>
          </a:xfrm>
          <a:custGeom>
            <a:avLst/>
            <a:gdLst/>
            <a:ahLst/>
            <a:cxnLst/>
            <a:rect l="l" t="t" r="r" b="b"/>
            <a:pathLst>
              <a:path w="598512" h="598512">
                <a:moveTo>
                  <a:pt x="0" y="0"/>
                </a:moveTo>
                <a:lnTo>
                  <a:pt x="598512" y="0"/>
                </a:lnTo>
                <a:lnTo>
                  <a:pt x="598512" y="598512"/>
                </a:lnTo>
                <a:lnTo>
                  <a:pt x="0" y="598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186220" y="4720543"/>
            <a:ext cx="590372" cy="590372"/>
          </a:xfrm>
          <a:custGeom>
            <a:avLst/>
            <a:gdLst/>
            <a:ahLst/>
            <a:cxnLst/>
            <a:rect l="l" t="t" r="r" b="b"/>
            <a:pathLst>
              <a:path w="590372" h="590372">
                <a:moveTo>
                  <a:pt x="0" y="0"/>
                </a:moveTo>
                <a:lnTo>
                  <a:pt x="590373" y="0"/>
                </a:lnTo>
                <a:lnTo>
                  <a:pt x="590373" y="590372"/>
                </a:lnTo>
                <a:lnTo>
                  <a:pt x="0" y="5903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213886" y="6634029"/>
            <a:ext cx="562707" cy="562707"/>
          </a:xfrm>
          <a:custGeom>
            <a:avLst/>
            <a:gdLst/>
            <a:ahLst/>
            <a:cxnLst/>
            <a:rect l="l" t="t" r="r" b="b"/>
            <a:pathLst>
              <a:path w="562707" h="562707">
                <a:moveTo>
                  <a:pt x="0" y="0"/>
                </a:moveTo>
                <a:lnTo>
                  <a:pt x="562707" y="0"/>
                </a:lnTo>
                <a:lnTo>
                  <a:pt x="562707" y="562706"/>
                </a:lnTo>
                <a:lnTo>
                  <a:pt x="0" y="562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3052647" y="8206654"/>
            <a:ext cx="12176324" cy="672337"/>
            <a:chOff x="0" y="0"/>
            <a:chExt cx="11960144" cy="660400"/>
          </a:xfrm>
        </p:grpSpPr>
        <p:sp>
          <p:nvSpPr>
            <p:cNvPr id="31" name="Freeform 31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017464" y="9042324"/>
            <a:ext cx="12176324" cy="672337"/>
            <a:chOff x="0" y="0"/>
            <a:chExt cx="11960144" cy="660400"/>
          </a:xfrm>
        </p:grpSpPr>
        <p:sp>
          <p:nvSpPr>
            <p:cNvPr id="34" name="Freeform 34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3186220" y="8248872"/>
            <a:ext cx="587900" cy="587900"/>
          </a:xfrm>
          <a:custGeom>
            <a:avLst/>
            <a:gdLst/>
            <a:ahLst/>
            <a:cxnLst/>
            <a:rect l="l" t="t" r="r" b="b"/>
            <a:pathLst>
              <a:path w="587900" h="587900">
                <a:moveTo>
                  <a:pt x="0" y="0"/>
                </a:moveTo>
                <a:lnTo>
                  <a:pt x="587901" y="0"/>
                </a:lnTo>
                <a:lnTo>
                  <a:pt x="587901" y="587901"/>
                </a:lnTo>
                <a:lnTo>
                  <a:pt x="0" y="587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80AFD2"/>
          </a:solidFill>
        </p:spPr>
      </p:sp>
      <p:grpSp>
        <p:nvGrpSpPr>
          <p:cNvPr id="6" name="Group 6"/>
          <p:cNvGrpSpPr/>
          <p:nvPr/>
        </p:nvGrpSpPr>
        <p:grpSpPr>
          <a:xfrm>
            <a:off x="487896" y="8780338"/>
            <a:ext cx="17312208" cy="955923"/>
            <a:chOff x="0" y="0"/>
            <a:chExt cx="11960144" cy="66040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03943" y="8899639"/>
            <a:ext cx="717322" cy="717322"/>
          </a:xfrm>
          <a:custGeom>
            <a:avLst/>
            <a:gdLst/>
            <a:ahLst/>
            <a:cxnLst/>
            <a:rect l="l" t="t" r="r" b="b"/>
            <a:pathLst>
              <a:path w="717322" h="717322">
                <a:moveTo>
                  <a:pt x="0" y="0"/>
                </a:moveTo>
                <a:lnTo>
                  <a:pt x="717322" y="0"/>
                </a:lnTo>
                <a:lnTo>
                  <a:pt x="717322" y="717322"/>
                </a:lnTo>
                <a:lnTo>
                  <a:pt x="0" y="7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08480" y="2825952"/>
            <a:ext cx="5071040" cy="5564927"/>
          </a:xfrm>
          <a:custGeom>
            <a:avLst/>
            <a:gdLst/>
            <a:ahLst/>
            <a:cxnLst/>
            <a:rect l="l" t="t" r="r" b="b"/>
            <a:pathLst>
              <a:path w="5071040" h="5564927">
                <a:moveTo>
                  <a:pt x="0" y="0"/>
                </a:moveTo>
                <a:lnTo>
                  <a:pt x="5071040" y="0"/>
                </a:lnTo>
                <a:lnTo>
                  <a:pt x="5071040" y="5564927"/>
                </a:lnTo>
                <a:lnTo>
                  <a:pt x="0" y="5564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857914" y="5306454"/>
            <a:ext cx="4572172" cy="2023186"/>
          </a:xfrm>
          <a:custGeom>
            <a:avLst/>
            <a:gdLst/>
            <a:ahLst/>
            <a:cxnLst/>
            <a:rect l="l" t="t" r="r" b="b"/>
            <a:pathLst>
              <a:path w="4572172" h="2023186">
                <a:moveTo>
                  <a:pt x="0" y="0"/>
                </a:moveTo>
                <a:lnTo>
                  <a:pt x="4572172" y="0"/>
                </a:lnTo>
                <a:lnTo>
                  <a:pt x="4572172" y="2023186"/>
                </a:lnTo>
                <a:lnTo>
                  <a:pt x="0" y="2023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50111" y="602163"/>
            <a:ext cx="701987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Today!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279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59902" y="185873"/>
            <a:ext cx="17956917" cy="2691251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786377"/>
            <a:ext cx="1395034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5"/>
              </a:lnSpc>
              <a:spcBef>
                <a:spcPct val="0"/>
              </a:spcBef>
            </a:pPr>
            <a:r>
              <a:rPr lang="en-US" sz="8079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4667467" y="606596"/>
            <a:ext cx="2591833" cy="1569237"/>
          </a:xfrm>
          <a:custGeom>
            <a:avLst/>
            <a:gdLst/>
            <a:ahLst/>
            <a:cxnLst/>
            <a:rect l="l" t="t" r="r" b="b"/>
            <a:pathLst>
              <a:path w="2591833" h="1569237">
                <a:moveTo>
                  <a:pt x="0" y="0"/>
                </a:moveTo>
                <a:lnTo>
                  <a:pt x="2591833" y="0"/>
                </a:lnTo>
                <a:lnTo>
                  <a:pt x="2591833" y="1569237"/>
                </a:lnTo>
                <a:lnTo>
                  <a:pt x="0" y="15692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632510" y="3389920"/>
            <a:ext cx="1098137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01157" y="-47625"/>
            <a:ext cx="9478659" cy="10334625"/>
          </a:xfrm>
          <a:prstGeom prst="rect">
            <a:avLst/>
          </a:prstGeom>
          <a:solidFill>
            <a:srgbClr val="80AFD2"/>
          </a:solidFill>
        </p:spPr>
      </p:sp>
      <p:grpSp>
        <p:nvGrpSpPr>
          <p:cNvPr id="3" name="Group 3"/>
          <p:cNvGrpSpPr/>
          <p:nvPr/>
        </p:nvGrpSpPr>
        <p:grpSpPr>
          <a:xfrm>
            <a:off x="-28603" y="-8394"/>
            <a:ext cx="9306105" cy="6201451"/>
            <a:chOff x="0" y="0"/>
            <a:chExt cx="1441759" cy="9607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1759" cy="960767"/>
            </a:xfrm>
            <a:custGeom>
              <a:avLst/>
              <a:gdLst/>
              <a:ahLst/>
              <a:cxnLst/>
              <a:rect l="l" t="t" r="r" b="b"/>
              <a:pathLst>
                <a:path w="1441759" h="960767">
                  <a:moveTo>
                    <a:pt x="0" y="0"/>
                  </a:moveTo>
                  <a:lnTo>
                    <a:pt x="1441759" y="0"/>
                  </a:lnTo>
                  <a:lnTo>
                    <a:pt x="1441759" y="960767"/>
                  </a:lnTo>
                  <a:lnTo>
                    <a:pt x="0" y="960767"/>
                  </a:lnTo>
                  <a:close/>
                </a:path>
              </a:pathLst>
            </a:custGeom>
            <a:blipFill>
              <a:blip r:embed="rId2"/>
              <a:stretch>
                <a:fillRect l="-10" r="-1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920195" y="2273084"/>
            <a:ext cx="590618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3F40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Friends, family, and apps.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20195" y="4075570"/>
            <a:ext cx="590618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3F40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Keep you motivated.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20195" y="5630405"/>
            <a:ext cx="590618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3F40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Encourage you when things become difficult.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20195" y="7680541"/>
            <a:ext cx="590618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3F40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Help when you can’t do it alone.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5760" y="7848316"/>
            <a:ext cx="7624825" cy="114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6"/>
              </a:lnSpc>
            </a:pPr>
            <a:r>
              <a:rPr lang="en-US" sz="80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Accountability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035581" y="2200473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035581" y="4041535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035581" y="5845303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35581" y="7647789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09027" y="3303291"/>
            <a:ext cx="3270917" cy="3950624"/>
          </a:xfrm>
          <a:custGeom>
            <a:avLst/>
            <a:gdLst/>
            <a:ahLst/>
            <a:cxnLst/>
            <a:rect l="l" t="t" r="r" b="b"/>
            <a:pathLst>
              <a:path w="3270917" h="3950624">
                <a:moveTo>
                  <a:pt x="0" y="0"/>
                </a:moveTo>
                <a:lnTo>
                  <a:pt x="3270917" y="0"/>
                </a:lnTo>
                <a:lnTo>
                  <a:pt x="32709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888" r="-4516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279" y="0"/>
            <a:ext cx="18288000" cy="10287000"/>
            <a:chOff x="0" y="0"/>
            <a:chExt cx="24384000" cy="137160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3884769" y="3303291"/>
            <a:ext cx="3270917" cy="3950624"/>
          </a:xfrm>
          <a:custGeom>
            <a:avLst/>
            <a:gdLst/>
            <a:ahLst/>
            <a:cxnLst/>
            <a:rect l="l" t="t" r="r" b="b"/>
            <a:pathLst>
              <a:path w="3270917" h="3950624">
                <a:moveTo>
                  <a:pt x="0" y="0"/>
                </a:moveTo>
                <a:lnTo>
                  <a:pt x="3270917" y="0"/>
                </a:lnTo>
                <a:lnTo>
                  <a:pt x="32709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117" t="-46053" r="-9167" b="-16602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31485" y="3303291"/>
            <a:ext cx="3270917" cy="3950624"/>
          </a:xfrm>
          <a:custGeom>
            <a:avLst/>
            <a:gdLst/>
            <a:ahLst/>
            <a:cxnLst/>
            <a:rect l="l" t="t" r="r" b="b"/>
            <a:pathLst>
              <a:path w="3270917" h="3950624">
                <a:moveTo>
                  <a:pt x="0" y="0"/>
                </a:moveTo>
                <a:lnTo>
                  <a:pt x="3270917" y="0"/>
                </a:lnTo>
                <a:lnTo>
                  <a:pt x="32709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6185" r="-2498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331485" y="3303291"/>
            <a:ext cx="3272717" cy="3950624"/>
          </a:xfrm>
          <a:custGeom>
            <a:avLst/>
            <a:gdLst/>
            <a:ahLst/>
            <a:cxnLst/>
            <a:rect l="l" t="t" r="r" b="b"/>
            <a:pathLst>
              <a:path w="3272717" h="3950624">
                <a:moveTo>
                  <a:pt x="0" y="0"/>
                </a:moveTo>
                <a:lnTo>
                  <a:pt x="3272717" y="0"/>
                </a:lnTo>
                <a:lnTo>
                  <a:pt x="32727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009" r="-60322" b="-1829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09027" y="3303291"/>
            <a:ext cx="3270917" cy="3950624"/>
          </a:xfrm>
          <a:custGeom>
            <a:avLst/>
            <a:gdLst/>
            <a:ahLst/>
            <a:cxnLst/>
            <a:rect l="l" t="t" r="r" b="b"/>
            <a:pathLst>
              <a:path w="3270917" h="3950624">
                <a:moveTo>
                  <a:pt x="0" y="0"/>
                </a:moveTo>
                <a:lnTo>
                  <a:pt x="3270917" y="0"/>
                </a:lnTo>
                <a:lnTo>
                  <a:pt x="32709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506" r="-64979" b="-969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884769" y="3303291"/>
            <a:ext cx="3270917" cy="3950624"/>
          </a:xfrm>
          <a:custGeom>
            <a:avLst/>
            <a:gdLst/>
            <a:ahLst/>
            <a:cxnLst/>
            <a:rect l="l" t="t" r="r" b="b"/>
            <a:pathLst>
              <a:path w="3270917" h="3950624">
                <a:moveTo>
                  <a:pt x="0" y="0"/>
                </a:moveTo>
                <a:lnTo>
                  <a:pt x="3270917" y="0"/>
                </a:lnTo>
                <a:lnTo>
                  <a:pt x="3270917" y="3950624"/>
                </a:lnTo>
                <a:lnTo>
                  <a:pt x="0" y="39506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886" r="-2205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94744" y="3778415"/>
            <a:ext cx="4664513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  <a:spcBef>
                <a:spcPts val="4799"/>
              </a:spcBef>
            </a:pPr>
            <a:r>
              <a:rPr lang="en-US" sz="3999" b="1" spc="-39">
                <a:solidFill>
                  <a:srgbClr val="5174AD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Each time you reach one of your mini-goals, reassess how things are going.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84797" y="7595147"/>
            <a:ext cx="2764293" cy="33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2"/>
              </a:lnSpc>
              <a:spcBef>
                <a:spcPct val="0"/>
              </a:spcBef>
            </a:pPr>
            <a:r>
              <a:rPr lang="en-US" sz="2030" b="1" spc="3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WHAT WORKED?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35683" y="7595147"/>
            <a:ext cx="3017605" cy="33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2"/>
              </a:lnSpc>
              <a:spcBef>
                <a:spcPct val="0"/>
              </a:spcBef>
            </a:pPr>
            <a:r>
              <a:rPr lang="en-US" sz="2030" b="1" spc="3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WHAT DIDN’T WORK?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38081" y="7595147"/>
            <a:ext cx="2764293" cy="691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42"/>
              </a:lnSpc>
              <a:spcBef>
                <a:spcPct val="0"/>
              </a:spcBef>
            </a:pPr>
            <a:r>
              <a:rPr lang="en-US" sz="2030" b="1" spc="3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WHAT NEEDS TO CHANGE?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54112" y="179798"/>
            <a:ext cx="17954090" cy="2511453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16" name="TextBox 16"/>
          <p:cNvSpPr txBox="1"/>
          <p:nvPr/>
        </p:nvSpPr>
        <p:spPr>
          <a:xfrm>
            <a:off x="1028700" y="830687"/>
            <a:ext cx="934794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5"/>
              </a:lnSpc>
            </a:pPr>
            <a:r>
              <a:rPr lang="en-US" sz="8079" spc="-242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Evaluate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5249480" y="373532"/>
            <a:ext cx="2009820" cy="2123984"/>
          </a:xfrm>
          <a:custGeom>
            <a:avLst/>
            <a:gdLst/>
            <a:ahLst/>
            <a:cxnLst/>
            <a:rect l="l" t="t" r="r" b="b"/>
            <a:pathLst>
              <a:path w="2009820" h="2123984">
                <a:moveTo>
                  <a:pt x="2009820" y="0"/>
                </a:moveTo>
                <a:lnTo>
                  <a:pt x="0" y="0"/>
                </a:lnTo>
                <a:lnTo>
                  <a:pt x="0" y="2123984"/>
                </a:lnTo>
                <a:lnTo>
                  <a:pt x="2009820" y="2123984"/>
                </a:lnTo>
                <a:lnTo>
                  <a:pt x="200982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98578" y="0"/>
            <a:ext cx="9389422" cy="10287000"/>
          </a:xfrm>
          <a:custGeom>
            <a:avLst/>
            <a:gdLst/>
            <a:ahLst/>
            <a:cxnLst/>
            <a:rect l="l" t="t" r="r" b="b"/>
            <a:pathLst>
              <a:path w="9389422" h="10287000">
                <a:moveTo>
                  <a:pt x="0" y="0"/>
                </a:moveTo>
                <a:lnTo>
                  <a:pt x="9389422" y="0"/>
                </a:lnTo>
                <a:lnTo>
                  <a:pt x="93894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14" r="-2625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621" y="1229176"/>
            <a:ext cx="8008200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  <a:spcBef>
                <a:spcPts val="6089"/>
              </a:spcBef>
            </a:pPr>
            <a:r>
              <a:rPr lang="en-US" sz="5799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Things To Remember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63621" y="2584076"/>
            <a:ext cx="7802717" cy="631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4799"/>
              </a:lnSpc>
              <a:spcBef>
                <a:spcPts val="2399"/>
              </a:spcBef>
              <a:buFont typeface="Arial"/>
              <a:buChar char="•"/>
            </a:pPr>
            <a:r>
              <a:rPr lang="en-US" sz="3999" b="1" spc="-39">
                <a:solidFill>
                  <a:srgbClr val="80AFD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It’s okay to change and adapt to your current situation.</a:t>
            </a:r>
          </a:p>
          <a:p>
            <a:pPr marL="863599" lvl="1" indent="-431800" algn="l">
              <a:lnSpc>
                <a:spcPts val="4799"/>
              </a:lnSpc>
              <a:spcBef>
                <a:spcPts val="2399"/>
              </a:spcBef>
              <a:buFont typeface="Arial"/>
              <a:buChar char="•"/>
            </a:pPr>
            <a:r>
              <a:rPr lang="en-US" sz="3999" b="1" spc="-39">
                <a:solidFill>
                  <a:srgbClr val="80AFD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Make a plan. Stick to it.</a:t>
            </a:r>
          </a:p>
          <a:p>
            <a:pPr marL="863599" lvl="1" indent="-431800" algn="l">
              <a:lnSpc>
                <a:spcPts val="4799"/>
              </a:lnSpc>
              <a:spcBef>
                <a:spcPts val="2399"/>
              </a:spcBef>
              <a:buFont typeface="Arial"/>
              <a:buChar char="•"/>
            </a:pPr>
            <a:r>
              <a:rPr lang="en-US" sz="3999" b="1" spc="-39">
                <a:solidFill>
                  <a:srgbClr val="80AFD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Find at least one person to hold you accountable.</a:t>
            </a:r>
          </a:p>
          <a:p>
            <a:pPr marL="863599" lvl="1" indent="-431800" algn="l">
              <a:lnSpc>
                <a:spcPts val="4799"/>
              </a:lnSpc>
              <a:spcBef>
                <a:spcPts val="2399"/>
              </a:spcBef>
              <a:buFont typeface="Arial"/>
              <a:buChar char="•"/>
            </a:pPr>
            <a:r>
              <a:rPr lang="en-US" sz="3999" b="1" spc="-39">
                <a:solidFill>
                  <a:srgbClr val="80AFD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Refer to this workbook as motivation or to clarify your next steps.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-1" y="169035"/>
            <a:ext cx="18288001" cy="2708089"/>
          </a:xfrm>
          <a:prstGeom prst="rect">
            <a:avLst/>
          </a:prstGeom>
          <a:solidFill>
            <a:srgbClr val="80AFD2"/>
          </a:solidFill>
        </p:spPr>
      </p:sp>
      <p:grpSp>
        <p:nvGrpSpPr>
          <p:cNvPr id="6" name="Group 6"/>
          <p:cNvGrpSpPr/>
          <p:nvPr/>
        </p:nvGrpSpPr>
        <p:grpSpPr>
          <a:xfrm>
            <a:off x="371300" y="4997927"/>
            <a:ext cx="2588350" cy="3199376"/>
            <a:chOff x="0" y="0"/>
            <a:chExt cx="3451134" cy="4265835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2346121" cy="2346112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21929" r="-17401" b="-54191"/>
                </a:stretch>
              </a:blip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0" y="2298487"/>
              <a:ext cx="345113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Judith Smith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919681"/>
              <a:ext cx="3451134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80AFD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Business Analyst &amp; Motivational Speaker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32460"/>
              <a:ext cx="3451134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3F404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judith@company.com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71961" y="4997927"/>
            <a:ext cx="3127743" cy="2915596"/>
            <a:chOff x="0" y="0"/>
            <a:chExt cx="4170325" cy="3887462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2346121" cy="2346112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8289" r="-11574"/>
                </a:stretch>
              </a:blip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2390014"/>
              <a:ext cx="417032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Getting Unstuck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011208"/>
              <a:ext cx="4170325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80AFD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gettingunstuck.com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554087"/>
              <a:ext cx="4170325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3F404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getting@unstcck.com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112015" y="4997927"/>
            <a:ext cx="2900757" cy="2915596"/>
            <a:chOff x="0" y="0"/>
            <a:chExt cx="3867676" cy="3887462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1959267" cy="2529166"/>
              <a:chOff x="0" y="0"/>
              <a:chExt cx="1934210" cy="249682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31750"/>
                <a:ext cx="1934210" cy="2346960"/>
              </a:xfrm>
              <a:custGeom>
                <a:avLst/>
                <a:gdLst/>
                <a:ahLst/>
                <a:cxnLst/>
                <a:rect l="l" t="t" r="r" b="b"/>
                <a:pathLst>
                  <a:path w="1934210" h="2346960">
                    <a:moveTo>
                      <a:pt x="1934210" y="2346960"/>
                    </a:moveTo>
                    <a:lnTo>
                      <a:pt x="15240" y="2259330"/>
                    </a:lnTo>
                    <a:lnTo>
                      <a:pt x="0" y="74930"/>
                    </a:lnTo>
                    <a:lnTo>
                      <a:pt x="1934210" y="0"/>
                    </a:lnTo>
                    <a:close/>
                  </a:path>
                </a:pathLst>
              </a:custGeom>
              <a:solidFill>
                <a:srgbClr val="BFBFBF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789430" y="1270"/>
                <a:ext cx="125730" cy="2494280"/>
              </a:xfrm>
              <a:custGeom>
                <a:avLst/>
                <a:gdLst/>
                <a:ahLst/>
                <a:cxnLst/>
                <a:rect l="l" t="t" r="r" b="b"/>
                <a:pathLst>
                  <a:path w="125730" h="2494280">
                    <a:moveTo>
                      <a:pt x="0" y="2494280"/>
                    </a:moveTo>
                    <a:lnTo>
                      <a:pt x="125730" y="2373630"/>
                    </a:lnTo>
                    <a:lnTo>
                      <a:pt x="125730" y="31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FAFA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1812290" cy="2496820"/>
              </a:xfrm>
              <a:custGeom>
                <a:avLst/>
                <a:gdLst/>
                <a:ahLst/>
                <a:cxnLst/>
                <a:rect l="l" t="t" r="r" b="b"/>
                <a:pathLst>
                  <a:path w="1812290" h="2496820">
                    <a:moveTo>
                      <a:pt x="1812290" y="2496820"/>
                    </a:moveTo>
                    <a:lnTo>
                      <a:pt x="0" y="2404110"/>
                    </a:lnTo>
                    <a:lnTo>
                      <a:pt x="0" y="92710"/>
                    </a:lnTo>
                    <a:lnTo>
                      <a:pt x="1812290" y="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31750" y="88900"/>
                <a:ext cx="31750" cy="2319020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2319020">
                    <a:moveTo>
                      <a:pt x="31750" y="2319020"/>
                    </a:moveTo>
                    <a:lnTo>
                      <a:pt x="0" y="2316480"/>
                    </a:lnTo>
                    <a:lnTo>
                      <a:pt x="0" y="2540"/>
                    </a:lnTo>
                    <a:lnTo>
                      <a:pt x="31750" y="0"/>
                    </a:lnTo>
                    <a:close/>
                  </a:path>
                </a:pathLst>
              </a:custGeom>
              <a:solidFill>
                <a:srgbClr val="CCCCCC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14300" y="54610"/>
                <a:ext cx="1637030" cy="2387600"/>
              </a:xfrm>
              <a:custGeom>
                <a:avLst/>
                <a:gdLst/>
                <a:ahLst/>
                <a:cxnLst/>
                <a:rect l="l" t="t" r="r" b="b"/>
                <a:pathLst>
                  <a:path w="1637030" h="2387600">
                    <a:moveTo>
                      <a:pt x="1637030" y="2387600"/>
                    </a:moveTo>
                    <a:lnTo>
                      <a:pt x="0" y="2307590"/>
                    </a:lnTo>
                    <a:lnTo>
                      <a:pt x="0" y="80010"/>
                    </a:lnTo>
                    <a:lnTo>
                      <a:pt x="163703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138" b="-138"/>
                </a:stretch>
              </a:blip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0" y="2390014"/>
              <a:ext cx="386767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Getting Unstuck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3011208"/>
              <a:ext cx="386767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80AFD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Available at Bookstores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554087"/>
              <a:ext cx="3867676" cy="33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3F4042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unstuckbookstore.com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068033" y="4997927"/>
            <a:ext cx="2795546" cy="2131021"/>
            <a:chOff x="0" y="0"/>
            <a:chExt cx="3727394" cy="28413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41828" cy="2341828"/>
            </a:xfrm>
            <a:custGeom>
              <a:avLst/>
              <a:gdLst/>
              <a:ahLst/>
              <a:cxnLst/>
              <a:rect l="l" t="t" r="r" b="b"/>
              <a:pathLst>
                <a:path w="2341828" h="2341828">
                  <a:moveTo>
                    <a:pt x="0" y="0"/>
                  </a:moveTo>
                  <a:lnTo>
                    <a:pt x="2341828" y="0"/>
                  </a:lnTo>
                  <a:lnTo>
                    <a:pt x="2341828" y="2341828"/>
                  </a:lnTo>
                  <a:lnTo>
                    <a:pt x="0" y="2341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0" y="2294203"/>
              <a:ext cx="372739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@</a:t>
              </a:r>
              <a:r>
                <a:rPr lang="en-US" sz="2400" b="1" spc="37" dirty="0" err="1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gettingunstuck</a:t>
              </a:r>
              <a:endParaRPr lang="en-US" sz="2400" b="1" spc="37" dirty="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28700" y="786377"/>
            <a:ext cx="1184414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95"/>
              </a:lnSpc>
              <a:spcBef>
                <a:spcPct val="0"/>
              </a:spcBef>
            </a:pPr>
            <a:r>
              <a:rPr lang="en-US" sz="80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more information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208087" y="4997927"/>
            <a:ext cx="2795546" cy="2131021"/>
            <a:chOff x="0" y="0"/>
            <a:chExt cx="3727394" cy="284136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41828" cy="2341828"/>
            </a:xfrm>
            <a:custGeom>
              <a:avLst/>
              <a:gdLst/>
              <a:ahLst/>
              <a:cxnLst/>
              <a:rect l="l" t="t" r="r" b="b"/>
              <a:pathLst>
                <a:path w="2341828" h="2341828">
                  <a:moveTo>
                    <a:pt x="0" y="0"/>
                  </a:moveTo>
                  <a:lnTo>
                    <a:pt x="2341828" y="0"/>
                  </a:lnTo>
                  <a:lnTo>
                    <a:pt x="2341828" y="2341828"/>
                  </a:lnTo>
                  <a:lnTo>
                    <a:pt x="0" y="2341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0" y="2294203"/>
              <a:ext cx="372739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@</a:t>
              </a:r>
              <a:r>
                <a:rPr lang="en-US" sz="2400" b="1" spc="37" dirty="0" err="1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gettingunstuck</a:t>
              </a:r>
              <a:endParaRPr lang="en-US" sz="2400" b="1" spc="37" dirty="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121154" y="4997927"/>
            <a:ext cx="2795546" cy="2131021"/>
            <a:chOff x="0" y="0"/>
            <a:chExt cx="3727394" cy="284136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335973" cy="2341828"/>
            </a:xfrm>
            <a:custGeom>
              <a:avLst/>
              <a:gdLst/>
              <a:ahLst/>
              <a:cxnLst/>
              <a:rect l="l" t="t" r="r" b="b"/>
              <a:pathLst>
                <a:path w="2335973" h="2341828">
                  <a:moveTo>
                    <a:pt x="0" y="0"/>
                  </a:moveTo>
                  <a:lnTo>
                    <a:pt x="2335973" y="0"/>
                  </a:lnTo>
                  <a:lnTo>
                    <a:pt x="2335973" y="2341828"/>
                  </a:lnTo>
                  <a:lnTo>
                    <a:pt x="0" y="2341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0" y="2294203"/>
              <a:ext cx="3727394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400" b="1" spc="37" dirty="0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@</a:t>
              </a:r>
              <a:r>
                <a:rPr lang="en-US" sz="2400" b="1" spc="37" dirty="0" err="1">
                  <a:solidFill>
                    <a:srgbClr val="3F4042"/>
                  </a:solidFill>
                  <a:latin typeface="Open Sauce Light Bold"/>
                  <a:ea typeface="Open Sauce Light Bold"/>
                  <a:cs typeface="Open Sauce Light Bold"/>
                  <a:sym typeface="Open Sauce Light Bold"/>
                </a:rPr>
                <a:t>gettingunstuck</a:t>
              </a:r>
              <a:endParaRPr lang="en-US" sz="2400" b="1" spc="37" dirty="0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45254" y="576602"/>
            <a:ext cx="705784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ts val="6300"/>
              </a:spcBef>
            </a:pPr>
            <a:r>
              <a:rPr lang="en-US" sz="6000">
                <a:solidFill>
                  <a:srgbClr val="80AFD2"/>
                </a:solidFill>
                <a:latin typeface="Ovo"/>
                <a:ea typeface="Ovo"/>
                <a:cs typeface="Ovo"/>
                <a:sym typeface="Ovo"/>
              </a:rPr>
              <a:t>Sources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43144"/>
            <a:ext cx="16230600" cy="75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ts val="2309"/>
              </a:spcBef>
            </a:pPr>
            <a:r>
              <a:rPr lang="en-US" sz="2199" b="1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TED-Ed. (2024, January 2). How to get motivated even when you don’t feel like it [Video]. YouTube. </a:t>
            </a:r>
            <a:r>
              <a:rPr lang="en-US" sz="2199" b="1" u="sng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  <a:hlinkClick r:id="rId2" tooltip="https://www.youtube.com/watch?v=II5h6uJPvvs&amp;t=2s"/>
              </a:rPr>
              <a:t>https://www.youtube.com/watch?v=II5h6uJPvvs&amp;t=2s</a:t>
            </a:r>
            <a:r>
              <a:rPr lang="en-US" sz="2199" b="1">
                <a:solidFill>
                  <a:srgbClr val="3F4042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8295594" y="160986"/>
            <a:ext cx="9847519" cy="9948930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TextBox 6"/>
          <p:cNvSpPr txBox="1"/>
          <p:nvPr/>
        </p:nvSpPr>
        <p:spPr>
          <a:xfrm>
            <a:off x="9481062" y="1796603"/>
            <a:ext cx="7621470" cy="68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9"/>
              </a:lnSpc>
              <a:spcBef>
                <a:spcPts val="4169"/>
              </a:spcBef>
            </a:pPr>
            <a:r>
              <a:rPr lang="en-US" sz="3971" b="1" spc="949">
                <a:solidFill>
                  <a:srgbClr val="80AFD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WELCOME!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45771" y="6918103"/>
            <a:ext cx="5147166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ts val="4199"/>
              </a:spcBef>
            </a:pPr>
            <a:r>
              <a:rPr lang="en-US" sz="3999" b="1">
                <a:solidFill>
                  <a:srgbClr val="31559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Introduce yourself to the group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1062" y="2656803"/>
            <a:ext cx="7621470" cy="2902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  <a:spcBef>
                <a:spcPts val="7919"/>
              </a:spcBef>
            </a:pPr>
            <a:r>
              <a:rPr lang="en-US" sz="8799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I'm Judith</a:t>
            </a:r>
          </a:p>
          <a:p>
            <a:pPr algn="ctr">
              <a:lnSpc>
                <a:spcPts val="4356"/>
              </a:lnSpc>
              <a:spcBef>
                <a:spcPts val="3267"/>
              </a:spcBef>
            </a:pPr>
            <a:r>
              <a:rPr lang="en-US" sz="44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Business Analyst &amp; Motivational Speaker</a:t>
            </a:r>
          </a:p>
        </p:txBody>
      </p:sp>
      <p:sp>
        <p:nvSpPr>
          <p:cNvPr id="9" name="Freeform 9"/>
          <p:cNvSpPr/>
          <p:nvPr/>
        </p:nvSpPr>
        <p:spPr>
          <a:xfrm>
            <a:off x="1188602" y="1706984"/>
            <a:ext cx="6054103" cy="6856934"/>
          </a:xfrm>
          <a:custGeom>
            <a:avLst/>
            <a:gdLst/>
            <a:ahLst/>
            <a:cxnLst/>
            <a:rect l="l" t="t" r="r" b="b"/>
            <a:pathLst>
              <a:path w="6054103" h="6856934">
                <a:moveTo>
                  <a:pt x="0" y="0"/>
                </a:moveTo>
                <a:lnTo>
                  <a:pt x="6054104" y="0"/>
                </a:lnTo>
                <a:lnTo>
                  <a:pt x="6054104" y="6856934"/>
                </a:lnTo>
                <a:lnTo>
                  <a:pt x="0" y="6856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507" r="-17401" b="-41991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90" r="-36866" b="-3490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0"/>
            <a:ext cx="18288000" cy="281104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 rot="-1660">
            <a:off x="3857631" y="559417"/>
            <a:ext cx="10572696" cy="1606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78"/>
              </a:lnSpc>
              <a:spcBef>
                <a:spcPct val="0"/>
              </a:spcBef>
            </a:pPr>
            <a:r>
              <a:rPr lang="en-US" sz="4627" b="1" spc="-46">
                <a:solidFill>
                  <a:srgbClr val="80AFD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THE END OF THIS TRAINING YOU WILL KNOW...</a:t>
            </a:r>
          </a:p>
        </p:txBody>
      </p:sp>
      <p:sp>
        <p:nvSpPr>
          <p:cNvPr id="5" name="TextBox 5"/>
          <p:cNvSpPr txBox="1"/>
          <p:nvPr/>
        </p:nvSpPr>
        <p:spPr>
          <a:xfrm rot="-1660">
            <a:off x="3452101" y="4084660"/>
            <a:ext cx="11383754" cy="4928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09041" lvl="1" indent="-604520" algn="just">
              <a:lnSpc>
                <a:spcPts val="7840"/>
              </a:lnSpc>
              <a:buFont typeface="Arial"/>
              <a:buChar char="•"/>
            </a:pPr>
            <a:r>
              <a:rPr lang="en-US" sz="5600" b="1" spc="-5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are you now?</a:t>
            </a:r>
          </a:p>
          <a:p>
            <a:pPr algn="just">
              <a:lnSpc>
                <a:spcPts val="7840"/>
              </a:lnSpc>
            </a:pPr>
            <a:endParaRPr lang="en-US" sz="5600" b="1" spc="-56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209041" lvl="1" indent="-604520">
              <a:lnSpc>
                <a:spcPts val="7840"/>
              </a:lnSpc>
              <a:buFont typeface="Arial"/>
              <a:buChar char="•"/>
            </a:pPr>
            <a:r>
              <a:rPr lang="en-US" sz="5600" b="1" spc="-5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Where do you want to go?</a:t>
            </a:r>
          </a:p>
          <a:p>
            <a:pPr algn="just">
              <a:lnSpc>
                <a:spcPts val="7840"/>
              </a:lnSpc>
            </a:pPr>
            <a:endParaRPr lang="en-US" sz="5600" b="1" spc="-56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209041" lvl="1" indent="-604520" algn="just">
              <a:lnSpc>
                <a:spcPts val="7840"/>
              </a:lnSpc>
              <a:buFont typeface="Arial"/>
              <a:buChar char="•"/>
            </a:pPr>
            <a:r>
              <a:rPr lang="en-US" sz="5600" b="1" spc="-5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 you get there?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80AFD2"/>
          </a:solidFill>
        </p:spPr>
      </p:sp>
      <p:sp>
        <p:nvSpPr>
          <p:cNvPr id="3" name="AutoShape 3"/>
          <p:cNvSpPr/>
          <p:nvPr/>
        </p:nvSpPr>
        <p:spPr>
          <a:xfrm>
            <a:off x="179221" y="169035"/>
            <a:ext cx="17963892" cy="994893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567651" y="2297588"/>
            <a:ext cx="17179349" cy="327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24"/>
              </a:lnSpc>
            </a:pPr>
            <a:r>
              <a:rPr lang="en-US" sz="7700" b="1" i="1" spc="-231">
                <a:solidFill>
                  <a:srgbClr val="315591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“The definition of insanity is doing the same thing over and over again and expecting different results.”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97365" y="6945142"/>
            <a:ext cx="7597525" cy="2234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2"/>
              </a:lnSpc>
              <a:spcBef>
                <a:spcPct val="0"/>
              </a:spcBef>
            </a:pPr>
            <a:r>
              <a:rPr lang="en-US" sz="6523" b="1" spc="97" dirty="0">
                <a:solidFill>
                  <a:srgbClr val="315591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RITA MAE</a:t>
            </a:r>
          </a:p>
          <a:p>
            <a:pPr algn="ctr">
              <a:lnSpc>
                <a:spcPts val="9132"/>
              </a:lnSpc>
              <a:spcBef>
                <a:spcPct val="0"/>
              </a:spcBef>
            </a:pPr>
            <a:r>
              <a:rPr lang="en-US" sz="6523" b="1" spc="97" dirty="0">
                <a:solidFill>
                  <a:srgbClr val="315591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BROWN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034754" y="543707"/>
            <a:ext cx="969986" cy="96998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0AFD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185943" y="731638"/>
            <a:ext cx="3838943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...you think you have a pretty good life.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034754" y="2252286"/>
            <a:ext cx="969986" cy="96998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034754" y="2884354"/>
            <a:ext cx="766768" cy="31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9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2185943" y="2083865"/>
            <a:ext cx="3838943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...there is at least one thing in your life that you wish you could change.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048762" y="4271263"/>
            <a:ext cx="969986" cy="96998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0AFD2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185943" y="4102841"/>
            <a:ext cx="3838943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...you think your life is fine, but you feel like there’s something missing.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034754" y="6290240"/>
            <a:ext cx="969986" cy="969986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034754" y="5779500"/>
            <a:ext cx="766768" cy="31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9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2185943" y="6121818"/>
            <a:ext cx="3838943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...you know what you’d like to change, but you have no idea how to start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244410" y="729247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6"/>
                </a:lnTo>
                <a:lnTo>
                  <a:pt x="0" y="59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230402" y="2446388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244410" y="4456804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222830" y="6456612"/>
            <a:ext cx="578692" cy="598905"/>
          </a:xfrm>
          <a:custGeom>
            <a:avLst/>
            <a:gdLst/>
            <a:ahLst/>
            <a:cxnLst/>
            <a:rect l="l" t="t" r="r" b="b"/>
            <a:pathLst>
              <a:path w="578692" h="598905">
                <a:moveTo>
                  <a:pt x="0" y="0"/>
                </a:moveTo>
                <a:lnTo>
                  <a:pt x="578692" y="0"/>
                </a:lnTo>
                <a:lnTo>
                  <a:pt x="578692" y="598905"/>
                </a:lnTo>
                <a:lnTo>
                  <a:pt x="0" y="59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155480" y="7885602"/>
            <a:ext cx="17977039" cy="2297059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24" name="Freeform 24"/>
          <p:cNvSpPr/>
          <p:nvPr/>
        </p:nvSpPr>
        <p:spPr>
          <a:xfrm>
            <a:off x="2144049" y="4053732"/>
            <a:ext cx="5791556" cy="3447601"/>
          </a:xfrm>
          <a:custGeom>
            <a:avLst/>
            <a:gdLst/>
            <a:ahLst/>
            <a:cxnLst/>
            <a:rect l="l" t="t" r="r" b="b"/>
            <a:pathLst>
              <a:path w="5791556" h="3447601">
                <a:moveTo>
                  <a:pt x="0" y="0"/>
                </a:moveTo>
                <a:lnTo>
                  <a:pt x="5791557" y="0"/>
                </a:lnTo>
                <a:lnTo>
                  <a:pt x="5791557" y="3447601"/>
                </a:lnTo>
                <a:lnTo>
                  <a:pt x="0" y="3447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879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144049" y="942975"/>
            <a:ext cx="6003933" cy="2851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64"/>
              </a:lnSpc>
            </a:pPr>
            <a:r>
              <a:rPr lang="en-US" sz="8741" b="1" spc="-262">
                <a:solidFill>
                  <a:srgbClr val="31559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Raise your hand if...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248222" y="8424684"/>
            <a:ext cx="3499629" cy="137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8"/>
              </a:lnSpc>
              <a:spcBef>
                <a:spcPct val="0"/>
              </a:spcBef>
            </a:pPr>
            <a:r>
              <a:rPr lang="en-US" sz="9007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Think</a:t>
            </a:r>
          </a:p>
        </p:txBody>
      </p:sp>
      <p:sp>
        <p:nvSpPr>
          <p:cNvPr id="27" name="Freeform 27"/>
          <p:cNvSpPr/>
          <p:nvPr/>
        </p:nvSpPr>
        <p:spPr>
          <a:xfrm flipH="1">
            <a:off x="10595326" y="8270881"/>
            <a:ext cx="1444452" cy="1526501"/>
          </a:xfrm>
          <a:custGeom>
            <a:avLst/>
            <a:gdLst/>
            <a:ahLst/>
            <a:cxnLst/>
            <a:rect l="l" t="t" r="r" b="b"/>
            <a:pathLst>
              <a:path w="1444452" h="1526501">
                <a:moveTo>
                  <a:pt x="1444452" y="0"/>
                </a:moveTo>
                <a:lnTo>
                  <a:pt x="0" y="0"/>
                </a:lnTo>
                <a:lnTo>
                  <a:pt x="0" y="1526501"/>
                </a:lnTo>
                <a:lnTo>
                  <a:pt x="1444452" y="1526501"/>
                </a:lnTo>
                <a:lnTo>
                  <a:pt x="144445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80AFD2"/>
          </a:solidFill>
        </p:spPr>
      </p:sp>
      <p:sp>
        <p:nvSpPr>
          <p:cNvPr id="6" name="Freeform 6"/>
          <p:cNvSpPr/>
          <p:nvPr/>
        </p:nvSpPr>
        <p:spPr>
          <a:xfrm>
            <a:off x="5605840" y="2872897"/>
            <a:ext cx="7076321" cy="6710711"/>
          </a:xfrm>
          <a:custGeom>
            <a:avLst/>
            <a:gdLst/>
            <a:ahLst/>
            <a:cxnLst/>
            <a:rect l="l" t="t" r="r" b="b"/>
            <a:pathLst>
              <a:path w="7076321" h="6710711">
                <a:moveTo>
                  <a:pt x="0" y="0"/>
                </a:moveTo>
                <a:lnTo>
                  <a:pt x="7076320" y="0"/>
                </a:lnTo>
                <a:lnTo>
                  <a:pt x="7076320" y="6710711"/>
                </a:lnTo>
                <a:lnTo>
                  <a:pt x="0" y="6710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4167" y="601614"/>
            <a:ext cx="13774581" cy="137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8"/>
              </a:lnSpc>
              <a:spcBef>
                <a:spcPct val="0"/>
              </a:spcBef>
            </a:pPr>
            <a:r>
              <a:rPr lang="en-US" sz="90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Where am I now?</a:t>
            </a:r>
          </a:p>
        </p:txBody>
      </p:sp>
      <p:sp>
        <p:nvSpPr>
          <p:cNvPr id="8" name="Freeform 8"/>
          <p:cNvSpPr/>
          <p:nvPr/>
        </p:nvSpPr>
        <p:spPr>
          <a:xfrm>
            <a:off x="15769659" y="601614"/>
            <a:ext cx="1143083" cy="1372698"/>
          </a:xfrm>
          <a:custGeom>
            <a:avLst/>
            <a:gdLst/>
            <a:ahLst/>
            <a:cxnLst/>
            <a:rect l="l" t="t" r="r" b="b"/>
            <a:pathLst>
              <a:path w="1143083" h="1372698">
                <a:moveTo>
                  <a:pt x="0" y="0"/>
                </a:moveTo>
                <a:lnTo>
                  <a:pt x="1143084" y="0"/>
                </a:lnTo>
                <a:lnTo>
                  <a:pt x="1143084" y="1372698"/>
                </a:lnTo>
                <a:lnTo>
                  <a:pt x="0" y="137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80AFD2"/>
          </a:solidFill>
        </p:spPr>
      </p:sp>
      <p:sp>
        <p:nvSpPr>
          <p:cNvPr id="6" name="Freeform 6"/>
          <p:cNvSpPr/>
          <p:nvPr/>
        </p:nvSpPr>
        <p:spPr>
          <a:xfrm>
            <a:off x="5605840" y="2872897"/>
            <a:ext cx="7076321" cy="6710711"/>
          </a:xfrm>
          <a:custGeom>
            <a:avLst/>
            <a:gdLst/>
            <a:ahLst/>
            <a:cxnLst/>
            <a:rect l="l" t="t" r="r" b="b"/>
            <a:pathLst>
              <a:path w="7076321" h="6710711">
                <a:moveTo>
                  <a:pt x="0" y="0"/>
                </a:moveTo>
                <a:lnTo>
                  <a:pt x="7076320" y="0"/>
                </a:lnTo>
                <a:lnTo>
                  <a:pt x="7076320" y="6710711"/>
                </a:lnTo>
                <a:lnTo>
                  <a:pt x="0" y="6710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4167" y="601614"/>
            <a:ext cx="13774581" cy="137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8"/>
              </a:lnSpc>
              <a:spcBef>
                <a:spcPct val="0"/>
              </a:spcBef>
            </a:pPr>
            <a:r>
              <a:rPr lang="en-US" sz="900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Where do I want to go?</a:t>
            </a:r>
          </a:p>
        </p:txBody>
      </p:sp>
      <p:sp>
        <p:nvSpPr>
          <p:cNvPr id="8" name="Freeform 8"/>
          <p:cNvSpPr/>
          <p:nvPr/>
        </p:nvSpPr>
        <p:spPr>
          <a:xfrm>
            <a:off x="15769659" y="601614"/>
            <a:ext cx="1143083" cy="1372698"/>
          </a:xfrm>
          <a:custGeom>
            <a:avLst/>
            <a:gdLst/>
            <a:ahLst/>
            <a:cxnLst/>
            <a:rect l="l" t="t" r="r" b="b"/>
            <a:pathLst>
              <a:path w="1143083" h="1372698">
                <a:moveTo>
                  <a:pt x="0" y="0"/>
                </a:moveTo>
                <a:lnTo>
                  <a:pt x="1143084" y="0"/>
                </a:lnTo>
                <a:lnTo>
                  <a:pt x="1143084" y="1372698"/>
                </a:lnTo>
                <a:lnTo>
                  <a:pt x="0" y="137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55480" y="7885602"/>
            <a:ext cx="17977039" cy="2297059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Freeform 6"/>
          <p:cNvSpPr/>
          <p:nvPr/>
        </p:nvSpPr>
        <p:spPr>
          <a:xfrm>
            <a:off x="15184213" y="8347782"/>
            <a:ext cx="1143083" cy="1372698"/>
          </a:xfrm>
          <a:custGeom>
            <a:avLst/>
            <a:gdLst/>
            <a:ahLst/>
            <a:cxnLst/>
            <a:rect l="l" t="t" r="r" b="b"/>
            <a:pathLst>
              <a:path w="1143083" h="1372698">
                <a:moveTo>
                  <a:pt x="0" y="0"/>
                </a:moveTo>
                <a:lnTo>
                  <a:pt x="1143083" y="0"/>
                </a:lnTo>
                <a:lnTo>
                  <a:pt x="1143083" y="1372699"/>
                </a:lnTo>
                <a:lnTo>
                  <a:pt x="0" y="137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3107592" y="1441201"/>
            <a:ext cx="3238457" cy="8034847"/>
          </a:xfrm>
          <a:custGeom>
            <a:avLst/>
            <a:gdLst/>
            <a:ahLst/>
            <a:cxnLst/>
            <a:rect l="l" t="t" r="r" b="b"/>
            <a:pathLst>
              <a:path w="3238457" h="8034847">
                <a:moveTo>
                  <a:pt x="0" y="0"/>
                </a:moveTo>
                <a:lnTo>
                  <a:pt x="3238457" y="0"/>
                </a:lnTo>
                <a:lnTo>
                  <a:pt x="3238457" y="8034847"/>
                </a:lnTo>
                <a:lnTo>
                  <a:pt x="0" y="803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431" r="-3797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72069" y="205732"/>
            <a:ext cx="7487231" cy="7679870"/>
          </a:xfrm>
          <a:custGeom>
            <a:avLst/>
            <a:gdLst/>
            <a:ahLst/>
            <a:cxnLst/>
            <a:rect l="l" t="t" r="r" b="b"/>
            <a:pathLst>
              <a:path w="7487231" h="7679870">
                <a:moveTo>
                  <a:pt x="0" y="0"/>
                </a:moveTo>
                <a:lnTo>
                  <a:pt x="7487231" y="0"/>
                </a:lnTo>
                <a:lnTo>
                  <a:pt x="7487231" y="7679870"/>
                </a:lnTo>
                <a:lnTo>
                  <a:pt x="0" y="7679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347782"/>
            <a:ext cx="10778284" cy="137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8"/>
              </a:lnSpc>
              <a:spcBef>
                <a:spcPct val="0"/>
              </a:spcBef>
            </a:pPr>
            <a:r>
              <a:rPr lang="en-US" sz="9007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GOALS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9397" y="748822"/>
            <a:ext cx="8034847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099"/>
              </a:lnSpc>
            </a:pPr>
            <a:r>
              <a:rPr lang="en-US" sz="6999" b="1" spc="-209">
                <a:solidFill>
                  <a:srgbClr val="31559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connections do you see?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16000"/>
            </a:xfrm>
            <a:prstGeom prst="rect">
              <a:avLst/>
            </a:prstGeom>
            <a:solidFill>
              <a:srgbClr val="80AFD2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38961" y="225380"/>
              <a:ext cx="23951856" cy="13265239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171527" y="139433"/>
            <a:ext cx="17977039" cy="2297059"/>
          </a:xfrm>
          <a:prstGeom prst="rect">
            <a:avLst/>
          </a:prstGeom>
          <a:solidFill>
            <a:srgbClr val="EDEDED"/>
          </a:solidFill>
        </p:spPr>
      </p:sp>
      <p:sp>
        <p:nvSpPr>
          <p:cNvPr id="6" name="Freeform 6"/>
          <p:cNvSpPr/>
          <p:nvPr/>
        </p:nvSpPr>
        <p:spPr>
          <a:xfrm flipH="1">
            <a:off x="12617437" y="263411"/>
            <a:ext cx="1788191" cy="1889766"/>
          </a:xfrm>
          <a:custGeom>
            <a:avLst/>
            <a:gdLst/>
            <a:ahLst/>
            <a:cxnLst/>
            <a:rect l="l" t="t" r="r" b="b"/>
            <a:pathLst>
              <a:path w="1788191" h="1889766">
                <a:moveTo>
                  <a:pt x="1788191" y="0"/>
                </a:moveTo>
                <a:lnTo>
                  <a:pt x="0" y="0"/>
                </a:lnTo>
                <a:lnTo>
                  <a:pt x="0" y="1889767"/>
                </a:lnTo>
                <a:lnTo>
                  <a:pt x="1788191" y="1889767"/>
                </a:lnTo>
                <a:lnTo>
                  <a:pt x="17881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63411"/>
            <a:ext cx="1377458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How do I get there?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59861" y="1217292"/>
            <a:ext cx="595757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15591"/>
                </a:solidFill>
                <a:latin typeface="Montserrat"/>
                <a:ea typeface="Montserrat"/>
                <a:cs typeface="Montserrat"/>
                <a:sym typeface="Montserrat"/>
              </a:rPr>
              <a:t>Think Big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4999" y="4077939"/>
            <a:ext cx="15966427" cy="881614"/>
            <a:chOff x="0" y="0"/>
            <a:chExt cx="11960144" cy="66040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04999" y="5320775"/>
            <a:ext cx="15966427" cy="881614"/>
            <a:chOff x="0" y="0"/>
            <a:chExt cx="11960144" cy="66040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04999" y="6563611"/>
            <a:ext cx="15966427" cy="881614"/>
            <a:chOff x="0" y="0"/>
            <a:chExt cx="11960144" cy="660400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19636" y="7766485"/>
            <a:ext cx="15966427" cy="881614"/>
            <a:chOff x="0" y="0"/>
            <a:chExt cx="11960144" cy="660400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04999" y="8943373"/>
            <a:ext cx="15966427" cy="881614"/>
            <a:chOff x="0" y="0"/>
            <a:chExt cx="11960144" cy="660400"/>
          </a:xfrm>
        </p:grpSpPr>
        <p:sp>
          <p:nvSpPr>
            <p:cNvPr id="22" name="Freeform 22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119636" y="2901836"/>
            <a:ext cx="15966427" cy="881614"/>
            <a:chOff x="0" y="0"/>
            <a:chExt cx="11960144" cy="660400"/>
          </a:xfrm>
        </p:grpSpPr>
        <p:sp>
          <p:nvSpPr>
            <p:cNvPr id="25" name="Freeform 25"/>
            <p:cNvSpPr/>
            <p:nvPr/>
          </p:nvSpPr>
          <p:spPr>
            <a:xfrm>
              <a:off x="31750" y="31750"/>
              <a:ext cx="11896644" cy="596900"/>
            </a:xfrm>
            <a:custGeom>
              <a:avLst/>
              <a:gdLst/>
              <a:ahLst/>
              <a:cxnLst/>
              <a:rect l="l" t="t" r="r" b="b"/>
              <a:pathLst>
                <a:path w="11896644" h="596900">
                  <a:moveTo>
                    <a:pt x="11803934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802664" y="0"/>
                  </a:lnTo>
                  <a:cubicBezTo>
                    <a:pt x="11853464" y="0"/>
                    <a:pt x="11895374" y="41910"/>
                    <a:pt x="11895374" y="92710"/>
                  </a:cubicBezTo>
                  <a:lnTo>
                    <a:pt x="11895374" y="502920"/>
                  </a:lnTo>
                  <a:cubicBezTo>
                    <a:pt x="11896644" y="554990"/>
                    <a:pt x="11854734" y="596900"/>
                    <a:pt x="11803934" y="59690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1960144" cy="660400"/>
            </a:xfrm>
            <a:custGeom>
              <a:avLst/>
              <a:gdLst/>
              <a:ahLst/>
              <a:cxnLst/>
              <a:rect l="l" t="t" r="r" b="b"/>
              <a:pathLst>
                <a:path w="11960144" h="660400">
                  <a:moveTo>
                    <a:pt x="11835684" y="59690"/>
                  </a:moveTo>
                  <a:cubicBezTo>
                    <a:pt x="11871244" y="59690"/>
                    <a:pt x="11900453" y="88900"/>
                    <a:pt x="11900453" y="124460"/>
                  </a:cubicBezTo>
                  <a:lnTo>
                    <a:pt x="11900453" y="535940"/>
                  </a:lnTo>
                  <a:cubicBezTo>
                    <a:pt x="11900453" y="571500"/>
                    <a:pt x="11871244" y="600710"/>
                    <a:pt x="11835684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835684" y="59690"/>
                  </a:lnTo>
                  <a:moveTo>
                    <a:pt x="1183568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11835684" y="660400"/>
                  </a:lnTo>
                  <a:cubicBezTo>
                    <a:pt x="11904264" y="660400"/>
                    <a:pt x="11960144" y="604520"/>
                    <a:pt x="11960144" y="535940"/>
                  </a:cubicBezTo>
                  <a:lnTo>
                    <a:pt x="11960144" y="124460"/>
                  </a:lnTo>
                  <a:cubicBezTo>
                    <a:pt x="11960144" y="55880"/>
                    <a:pt x="11904264" y="0"/>
                    <a:pt x="11835684" y="0"/>
                  </a:cubicBezTo>
                  <a:close/>
                </a:path>
              </a:pathLst>
            </a:custGeom>
            <a:solidFill>
              <a:srgbClr val="D5E7F6">
                <a:alpha val="49804"/>
              </a:srgbClr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1240283" y="2968393"/>
            <a:ext cx="747596" cy="747596"/>
          </a:xfrm>
          <a:custGeom>
            <a:avLst/>
            <a:gdLst/>
            <a:ahLst/>
            <a:cxnLst/>
            <a:rect l="l" t="t" r="r" b="b"/>
            <a:pathLst>
              <a:path w="747596" h="747596">
                <a:moveTo>
                  <a:pt x="0" y="0"/>
                </a:moveTo>
                <a:lnTo>
                  <a:pt x="747596" y="0"/>
                </a:lnTo>
                <a:lnTo>
                  <a:pt x="747596" y="747596"/>
                </a:lnTo>
                <a:lnTo>
                  <a:pt x="0" y="74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40283" y="5387899"/>
            <a:ext cx="774136" cy="774136"/>
          </a:xfrm>
          <a:custGeom>
            <a:avLst/>
            <a:gdLst/>
            <a:ahLst/>
            <a:cxnLst/>
            <a:rect l="l" t="t" r="r" b="b"/>
            <a:pathLst>
              <a:path w="774136" h="774136">
                <a:moveTo>
                  <a:pt x="0" y="0"/>
                </a:moveTo>
                <a:lnTo>
                  <a:pt x="774137" y="0"/>
                </a:lnTo>
                <a:lnTo>
                  <a:pt x="774137" y="774137"/>
                </a:lnTo>
                <a:lnTo>
                  <a:pt x="0" y="774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45151" y="7845275"/>
            <a:ext cx="737859" cy="737859"/>
          </a:xfrm>
          <a:custGeom>
            <a:avLst/>
            <a:gdLst/>
            <a:ahLst/>
            <a:cxnLst/>
            <a:rect l="l" t="t" r="r" b="b"/>
            <a:pathLst>
              <a:path w="737859" h="737859">
                <a:moveTo>
                  <a:pt x="0" y="0"/>
                </a:moveTo>
                <a:lnTo>
                  <a:pt x="737860" y="0"/>
                </a:lnTo>
                <a:lnTo>
                  <a:pt x="737860" y="737859"/>
                </a:lnTo>
                <a:lnTo>
                  <a:pt x="0" y="7378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377</Words>
  <Application>Microsoft Macintosh PowerPoint</Application>
  <PresentationFormat>Custom</PresentationFormat>
  <Paragraphs>64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Open Sauce Light</vt:lpstr>
      <vt:lpstr>Montserrat Bold</vt:lpstr>
      <vt:lpstr>Calibri</vt:lpstr>
      <vt:lpstr>Montserrat</vt:lpstr>
      <vt:lpstr>Montserrat Bold Italics</vt:lpstr>
      <vt:lpstr>Ovo</vt:lpstr>
      <vt:lpstr>Open Sauce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Unstuck Slides</dc:title>
  <cp:lastModifiedBy>Angela VonSchmittou</cp:lastModifiedBy>
  <cp:revision>4</cp:revision>
  <dcterms:created xsi:type="dcterms:W3CDTF">2006-08-16T00:00:00Z</dcterms:created>
  <dcterms:modified xsi:type="dcterms:W3CDTF">2025-09-18T19:56:58Z</dcterms:modified>
  <dc:identifier>DAGvbdd-uwk</dc:identifier>
</cp:coreProperties>
</file>